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8" r:id="rId3"/>
    <p:sldId id="271" r:id="rId4"/>
    <p:sldId id="258" r:id="rId5"/>
    <p:sldId id="259" r:id="rId6"/>
    <p:sldId id="267" r:id="rId7"/>
    <p:sldId id="266" r:id="rId8"/>
    <p:sldId id="260" r:id="rId9"/>
    <p:sldId id="262" r:id="rId10"/>
    <p:sldId id="272" r:id="rId11"/>
    <p:sldId id="273" r:id="rId12"/>
    <p:sldId id="274" r:id="rId13"/>
    <p:sldId id="275" r:id="rId14"/>
    <p:sldId id="27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130"/>
    <p:restoredTop sz="96327"/>
  </p:normalViewPr>
  <p:slideViewPr>
    <p:cSldViewPr snapToGrid="0" snapToObjects="1">
      <p:cViewPr varScale="1">
        <p:scale>
          <a:sx n="100" d="100"/>
          <a:sy n="100" d="100"/>
        </p:scale>
        <p:origin x="176" y="7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64AB87-6722-4FE1-8AEE-95968B899BBA}" type="doc">
      <dgm:prSet loTypeId="urn:microsoft.com/office/officeart/2005/8/layout/process4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37923750-9A15-4519-B009-AE67827990DB}">
      <dgm:prSet/>
      <dgm:spPr/>
      <dgm:t>
        <a:bodyPr/>
        <a:lstStyle/>
        <a:p>
          <a:r>
            <a:rPr lang="en-US" dirty="0"/>
            <a:t>Telemetry 2.0 Profiles configuration supports most .</a:t>
          </a:r>
          <a:r>
            <a:rPr lang="en-US" dirty="0" err="1"/>
            <a:t>BulkData.Profile</a:t>
          </a:r>
          <a:r>
            <a:rPr lang="en-US" dirty="0"/>
            <a:t> </a:t>
          </a:r>
          <a:r>
            <a:rPr lang="en-US" i="1" dirty="0"/>
            <a:t>concepts</a:t>
          </a:r>
          <a:endParaRPr lang="en-US" dirty="0"/>
        </a:p>
      </dgm:t>
    </dgm:pt>
    <dgm:pt modelId="{3BA02000-0F63-4D8F-B8B4-F1236F985031}" type="parTrans" cxnId="{9605DF6C-3552-4498-A5A3-7E9CFA2F1124}">
      <dgm:prSet/>
      <dgm:spPr/>
      <dgm:t>
        <a:bodyPr/>
        <a:lstStyle/>
        <a:p>
          <a:endParaRPr lang="en-US"/>
        </a:p>
      </dgm:t>
    </dgm:pt>
    <dgm:pt modelId="{3431FCFA-B7C8-4343-B4FA-969D4EBF0312}" type="sibTrans" cxnId="{9605DF6C-3552-4498-A5A3-7E9CFA2F1124}">
      <dgm:prSet/>
      <dgm:spPr/>
      <dgm:t>
        <a:bodyPr/>
        <a:lstStyle/>
        <a:p>
          <a:endParaRPr lang="en-US"/>
        </a:p>
      </dgm:t>
    </dgm:pt>
    <dgm:pt modelId="{0C18F591-4015-483D-8349-75BC1F7B8812}">
      <dgm:prSet/>
      <dgm:spPr/>
      <dgm:t>
        <a:bodyPr/>
        <a:lstStyle/>
        <a:p>
          <a:r>
            <a:rPr lang="en-US"/>
            <a:t>Variations:</a:t>
          </a:r>
        </a:p>
      </dgm:t>
    </dgm:pt>
    <dgm:pt modelId="{7A84262B-B9FF-4AAA-B86B-E7CE6CA5BD09}" type="parTrans" cxnId="{16353567-3C6D-4021-87D5-C573B5EDFDCA}">
      <dgm:prSet/>
      <dgm:spPr/>
      <dgm:t>
        <a:bodyPr/>
        <a:lstStyle/>
        <a:p>
          <a:endParaRPr lang="en-US"/>
        </a:p>
      </dgm:t>
    </dgm:pt>
    <dgm:pt modelId="{DE3A02F8-AE5F-47E8-A154-43AA6FE44471}" type="sibTrans" cxnId="{16353567-3C6D-4021-87D5-C573B5EDFDCA}">
      <dgm:prSet/>
      <dgm:spPr/>
      <dgm:t>
        <a:bodyPr/>
        <a:lstStyle/>
        <a:p>
          <a:endParaRPr lang="en-US"/>
        </a:p>
      </dgm:t>
    </dgm:pt>
    <dgm:pt modelId="{6780E08B-4FFA-4731-B45E-FEB2E52366EA}">
      <dgm:prSet/>
      <dgm:spPr/>
      <dgm:t>
        <a:bodyPr/>
        <a:lstStyle/>
        <a:p>
          <a:r>
            <a:rPr lang="en-US" dirty="0"/>
            <a:t>No implementation of </a:t>
          </a:r>
          <a:r>
            <a:rPr lang="en-US" dirty="0" err="1"/>
            <a:t>Device.BulkData</a:t>
          </a:r>
          <a:r>
            <a:rPr lang="en-US" dirty="0"/>
            <a:t> data model</a:t>
          </a:r>
        </a:p>
      </dgm:t>
    </dgm:pt>
    <dgm:pt modelId="{24B9ED25-0CBF-4D5F-A104-E33B37EBA1A7}" type="parTrans" cxnId="{DB08C1E6-E0F2-4286-B6EF-397C13DBF1CF}">
      <dgm:prSet/>
      <dgm:spPr/>
      <dgm:t>
        <a:bodyPr/>
        <a:lstStyle/>
        <a:p>
          <a:endParaRPr lang="en-US"/>
        </a:p>
      </dgm:t>
    </dgm:pt>
    <dgm:pt modelId="{69008C1B-8A98-40F6-890B-845315AF890E}" type="sibTrans" cxnId="{DB08C1E6-E0F2-4286-B6EF-397C13DBF1CF}">
      <dgm:prSet/>
      <dgm:spPr/>
      <dgm:t>
        <a:bodyPr/>
        <a:lstStyle/>
        <a:p>
          <a:endParaRPr lang="en-US"/>
        </a:p>
      </dgm:t>
    </dgm:pt>
    <dgm:pt modelId="{C082B8E2-230C-495B-B9F6-47652AB9BBCA}">
      <dgm:prSet/>
      <dgm:spPr/>
      <dgm:t>
        <a:bodyPr/>
        <a:lstStyle/>
        <a:p>
          <a:r>
            <a:rPr lang="en-US"/>
            <a:t>Profile structure/properties kept internal to Telemetry 2.0 component</a:t>
          </a:r>
        </a:p>
      </dgm:t>
    </dgm:pt>
    <dgm:pt modelId="{6D339F79-B33A-43B9-9C8C-4E7A780057A1}" type="parTrans" cxnId="{DCA822A7-F2B3-4B2D-AE65-FD975B5E8765}">
      <dgm:prSet/>
      <dgm:spPr/>
      <dgm:t>
        <a:bodyPr/>
        <a:lstStyle/>
        <a:p>
          <a:endParaRPr lang="en-US"/>
        </a:p>
      </dgm:t>
    </dgm:pt>
    <dgm:pt modelId="{490276A8-CF18-4A44-9ED8-EBE39151A05A}" type="sibTrans" cxnId="{DCA822A7-F2B3-4B2D-AE65-FD975B5E8765}">
      <dgm:prSet/>
      <dgm:spPr/>
      <dgm:t>
        <a:bodyPr/>
        <a:lstStyle/>
        <a:p>
          <a:endParaRPr lang="en-US"/>
        </a:p>
      </dgm:t>
    </dgm:pt>
    <dgm:pt modelId="{B0B61A95-3F91-4177-AFF9-2CE4B1C8C515}">
      <dgm:prSet/>
      <dgm:spPr/>
      <dgm:t>
        <a:bodyPr/>
        <a:lstStyle/>
        <a:p>
          <a:r>
            <a:rPr lang="en-US" dirty="0"/>
            <a:t>Using variable length arrays, as per JSON, rather than index-based data tables</a:t>
          </a:r>
        </a:p>
      </dgm:t>
    </dgm:pt>
    <dgm:pt modelId="{EED5C3F6-C1EA-4C77-AD85-DE68FD8BEBAF}" type="parTrans" cxnId="{27C32FFF-A9DE-4FDF-99EE-4653EF5FF2D4}">
      <dgm:prSet/>
      <dgm:spPr/>
      <dgm:t>
        <a:bodyPr/>
        <a:lstStyle/>
        <a:p>
          <a:endParaRPr lang="en-US"/>
        </a:p>
      </dgm:t>
    </dgm:pt>
    <dgm:pt modelId="{2E7B87DB-65A7-4CE5-BF0B-BA6ACAEF7092}" type="sibTrans" cxnId="{27C32FFF-A9DE-4FDF-99EE-4653EF5FF2D4}">
      <dgm:prSet/>
      <dgm:spPr/>
      <dgm:t>
        <a:bodyPr/>
        <a:lstStyle/>
        <a:p>
          <a:endParaRPr lang="en-US"/>
        </a:p>
      </dgm:t>
    </dgm:pt>
    <dgm:pt modelId="{D7807216-A832-354D-BBFA-82B52D177064}">
      <dgm:prSet/>
      <dgm:spPr/>
      <dgm:t>
        <a:bodyPr/>
        <a:lstStyle/>
        <a:p>
          <a:r>
            <a:rPr lang="en-US" dirty="0"/>
            <a:t>Configure via single TR-181 parameter with full set of profiles</a:t>
          </a:r>
        </a:p>
      </dgm:t>
    </dgm:pt>
    <dgm:pt modelId="{982BC1D7-B8E0-6748-8A31-46BB54E11BF5}" type="parTrans" cxnId="{AB6D4522-8F7A-FA4F-B9DF-102BBAB2E3FC}">
      <dgm:prSet/>
      <dgm:spPr/>
      <dgm:t>
        <a:bodyPr/>
        <a:lstStyle/>
        <a:p>
          <a:endParaRPr lang="en-US"/>
        </a:p>
      </dgm:t>
    </dgm:pt>
    <dgm:pt modelId="{F7FACB6F-BDAA-3F4F-B964-D53BC4EA78F9}" type="sibTrans" cxnId="{AB6D4522-8F7A-FA4F-B9DF-102BBAB2E3FC}">
      <dgm:prSet/>
      <dgm:spPr/>
    </dgm:pt>
    <dgm:pt modelId="{DE74D526-0430-E543-BB9C-D64EC3511E92}">
      <dgm:prSet/>
      <dgm:spPr/>
      <dgm:t>
        <a:bodyPr/>
        <a:lstStyle/>
        <a:p>
          <a:r>
            <a:rPr lang="en-US" dirty="0"/>
            <a:t>No GET support for configuration specifics, e.g., Protocols, </a:t>
          </a:r>
          <a:r>
            <a:rPr lang="en-US" dirty="0" err="1"/>
            <a:t>EncodingTypes</a:t>
          </a:r>
          <a:endParaRPr lang="en-US" dirty="0"/>
        </a:p>
      </dgm:t>
    </dgm:pt>
    <dgm:pt modelId="{A2813F55-1F73-E047-B1F3-502334E051BF}" type="parTrans" cxnId="{81990974-DEC7-C249-BB13-974F11CA6C69}">
      <dgm:prSet/>
      <dgm:spPr/>
      <dgm:t>
        <a:bodyPr/>
        <a:lstStyle/>
        <a:p>
          <a:endParaRPr lang="en-US"/>
        </a:p>
      </dgm:t>
    </dgm:pt>
    <dgm:pt modelId="{B42F3984-6296-E14F-8C4B-8C26694FB597}" type="sibTrans" cxnId="{81990974-DEC7-C249-BB13-974F11CA6C69}">
      <dgm:prSet/>
      <dgm:spPr/>
      <dgm:t>
        <a:bodyPr/>
        <a:lstStyle/>
        <a:p>
          <a:endParaRPr lang="en-US"/>
        </a:p>
      </dgm:t>
    </dgm:pt>
    <dgm:pt modelId="{C5190D01-BAE4-6A44-AD3B-2E718FF19FE0}" type="pres">
      <dgm:prSet presAssocID="{CA64AB87-6722-4FE1-8AEE-95968B899BBA}" presName="Name0" presStyleCnt="0">
        <dgm:presLayoutVars>
          <dgm:dir/>
          <dgm:animLvl val="lvl"/>
          <dgm:resizeHandles val="exact"/>
        </dgm:presLayoutVars>
      </dgm:prSet>
      <dgm:spPr/>
    </dgm:pt>
    <dgm:pt modelId="{D807B291-4E7C-C742-BD18-72F5948263C6}" type="pres">
      <dgm:prSet presAssocID="{0C18F591-4015-483D-8349-75BC1F7B8812}" presName="boxAndChildren" presStyleCnt="0"/>
      <dgm:spPr/>
    </dgm:pt>
    <dgm:pt modelId="{6C8A18D9-95C4-FA4C-AA35-69C3E5D27480}" type="pres">
      <dgm:prSet presAssocID="{0C18F591-4015-483D-8349-75BC1F7B8812}" presName="parentTextBox" presStyleLbl="node1" presStyleIdx="0" presStyleCnt="2"/>
      <dgm:spPr/>
    </dgm:pt>
    <dgm:pt modelId="{A1A425CA-87B3-034E-B1DF-12991DE9F056}" type="pres">
      <dgm:prSet presAssocID="{0C18F591-4015-483D-8349-75BC1F7B8812}" presName="entireBox" presStyleLbl="node1" presStyleIdx="0" presStyleCnt="2"/>
      <dgm:spPr/>
    </dgm:pt>
    <dgm:pt modelId="{6BF06E1D-34C1-5A4C-B615-15FAC146F747}" type="pres">
      <dgm:prSet presAssocID="{0C18F591-4015-483D-8349-75BC1F7B8812}" presName="descendantBox" presStyleCnt="0"/>
      <dgm:spPr/>
    </dgm:pt>
    <dgm:pt modelId="{6DE319D0-EB2C-3E45-82F6-126FA519C3E5}" type="pres">
      <dgm:prSet presAssocID="{6780E08B-4FFA-4731-B45E-FEB2E52366EA}" presName="childTextBox" presStyleLbl="fgAccFollowNode1" presStyleIdx="0" presStyleCnt="5">
        <dgm:presLayoutVars>
          <dgm:bulletEnabled val="1"/>
        </dgm:presLayoutVars>
      </dgm:prSet>
      <dgm:spPr/>
    </dgm:pt>
    <dgm:pt modelId="{DA5EA0AC-C27C-484C-BF25-BC7B5C800AF9}" type="pres">
      <dgm:prSet presAssocID="{C082B8E2-230C-495B-B9F6-47652AB9BBCA}" presName="childTextBox" presStyleLbl="fgAccFollowNode1" presStyleIdx="1" presStyleCnt="5">
        <dgm:presLayoutVars>
          <dgm:bulletEnabled val="1"/>
        </dgm:presLayoutVars>
      </dgm:prSet>
      <dgm:spPr/>
    </dgm:pt>
    <dgm:pt modelId="{410D32E9-659A-6F4E-994B-019FB2F304EE}" type="pres">
      <dgm:prSet presAssocID="{B0B61A95-3F91-4177-AFF9-2CE4B1C8C515}" presName="childTextBox" presStyleLbl="fgAccFollowNode1" presStyleIdx="2" presStyleCnt="5">
        <dgm:presLayoutVars>
          <dgm:bulletEnabled val="1"/>
        </dgm:presLayoutVars>
      </dgm:prSet>
      <dgm:spPr/>
    </dgm:pt>
    <dgm:pt modelId="{73E44AF4-0163-604C-8D82-38738FF3C229}" type="pres">
      <dgm:prSet presAssocID="{D7807216-A832-354D-BBFA-82B52D177064}" presName="childTextBox" presStyleLbl="fgAccFollowNode1" presStyleIdx="3" presStyleCnt="5">
        <dgm:presLayoutVars>
          <dgm:bulletEnabled val="1"/>
        </dgm:presLayoutVars>
      </dgm:prSet>
      <dgm:spPr/>
    </dgm:pt>
    <dgm:pt modelId="{4A96E03D-BD50-1C4D-B956-9E2BC293C419}" type="pres">
      <dgm:prSet presAssocID="{DE74D526-0430-E543-BB9C-D64EC3511E92}" presName="childTextBox" presStyleLbl="fgAccFollowNode1" presStyleIdx="4" presStyleCnt="5">
        <dgm:presLayoutVars>
          <dgm:bulletEnabled val="1"/>
        </dgm:presLayoutVars>
      </dgm:prSet>
      <dgm:spPr/>
    </dgm:pt>
    <dgm:pt modelId="{3B373ACF-F117-2C4F-805F-03467567894E}" type="pres">
      <dgm:prSet presAssocID="{3431FCFA-B7C8-4343-B4FA-969D4EBF0312}" presName="sp" presStyleCnt="0"/>
      <dgm:spPr/>
    </dgm:pt>
    <dgm:pt modelId="{B7F7EDF9-127D-D046-8420-96FAD26D6D9C}" type="pres">
      <dgm:prSet presAssocID="{37923750-9A15-4519-B009-AE67827990DB}" presName="arrowAndChildren" presStyleCnt="0"/>
      <dgm:spPr/>
    </dgm:pt>
    <dgm:pt modelId="{9880AB84-33AD-884E-916A-DDB845E439EA}" type="pres">
      <dgm:prSet presAssocID="{37923750-9A15-4519-B009-AE67827990DB}" presName="parentTextArrow" presStyleLbl="node1" presStyleIdx="1" presStyleCnt="2"/>
      <dgm:spPr/>
    </dgm:pt>
  </dgm:ptLst>
  <dgm:cxnLst>
    <dgm:cxn modelId="{43E3CF0F-8C02-0948-973E-2DFA6205F2E1}" type="presOf" srcId="{0C18F591-4015-483D-8349-75BC1F7B8812}" destId="{6C8A18D9-95C4-FA4C-AA35-69C3E5D27480}" srcOrd="0" destOrd="0" presId="urn:microsoft.com/office/officeart/2005/8/layout/process4"/>
    <dgm:cxn modelId="{19EA0E13-0893-8840-98C9-7C974A771410}" type="presOf" srcId="{D7807216-A832-354D-BBFA-82B52D177064}" destId="{73E44AF4-0163-604C-8D82-38738FF3C229}" srcOrd="0" destOrd="0" presId="urn:microsoft.com/office/officeart/2005/8/layout/process4"/>
    <dgm:cxn modelId="{AB6D4522-8F7A-FA4F-B9DF-102BBAB2E3FC}" srcId="{0C18F591-4015-483D-8349-75BC1F7B8812}" destId="{D7807216-A832-354D-BBFA-82B52D177064}" srcOrd="3" destOrd="0" parTransId="{982BC1D7-B8E0-6748-8A31-46BB54E11BF5}" sibTransId="{F7FACB6F-BDAA-3F4F-B964-D53BC4EA78F9}"/>
    <dgm:cxn modelId="{3CC7742B-2174-954B-84DE-61853BADA575}" type="presOf" srcId="{CA64AB87-6722-4FE1-8AEE-95968B899BBA}" destId="{C5190D01-BAE4-6A44-AD3B-2E718FF19FE0}" srcOrd="0" destOrd="0" presId="urn:microsoft.com/office/officeart/2005/8/layout/process4"/>
    <dgm:cxn modelId="{E3EA093F-C3BF-7B4E-ADB4-E44360AA53D6}" type="presOf" srcId="{0C18F591-4015-483D-8349-75BC1F7B8812}" destId="{A1A425CA-87B3-034E-B1DF-12991DE9F056}" srcOrd="1" destOrd="0" presId="urn:microsoft.com/office/officeart/2005/8/layout/process4"/>
    <dgm:cxn modelId="{16353567-3C6D-4021-87D5-C573B5EDFDCA}" srcId="{CA64AB87-6722-4FE1-8AEE-95968B899BBA}" destId="{0C18F591-4015-483D-8349-75BC1F7B8812}" srcOrd="1" destOrd="0" parTransId="{7A84262B-B9FF-4AAA-B86B-E7CE6CA5BD09}" sibTransId="{DE3A02F8-AE5F-47E8-A154-43AA6FE44471}"/>
    <dgm:cxn modelId="{9605DF6C-3552-4498-A5A3-7E9CFA2F1124}" srcId="{CA64AB87-6722-4FE1-8AEE-95968B899BBA}" destId="{37923750-9A15-4519-B009-AE67827990DB}" srcOrd="0" destOrd="0" parTransId="{3BA02000-0F63-4D8F-B8B4-F1236F985031}" sibTransId="{3431FCFA-B7C8-4343-B4FA-969D4EBF0312}"/>
    <dgm:cxn modelId="{81990974-DEC7-C249-BB13-974F11CA6C69}" srcId="{0C18F591-4015-483D-8349-75BC1F7B8812}" destId="{DE74D526-0430-E543-BB9C-D64EC3511E92}" srcOrd="4" destOrd="0" parTransId="{A2813F55-1F73-E047-B1F3-502334E051BF}" sibTransId="{B42F3984-6296-E14F-8C4B-8C26694FB597}"/>
    <dgm:cxn modelId="{2FD36875-5E65-034B-8ABA-D7BBD7DE1F04}" type="presOf" srcId="{B0B61A95-3F91-4177-AFF9-2CE4B1C8C515}" destId="{410D32E9-659A-6F4E-994B-019FB2F304EE}" srcOrd="0" destOrd="0" presId="urn:microsoft.com/office/officeart/2005/8/layout/process4"/>
    <dgm:cxn modelId="{DCA822A7-F2B3-4B2D-AE65-FD975B5E8765}" srcId="{0C18F591-4015-483D-8349-75BC1F7B8812}" destId="{C082B8E2-230C-495B-B9F6-47652AB9BBCA}" srcOrd="1" destOrd="0" parTransId="{6D339F79-B33A-43B9-9C8C-4E7A780057A1}" sibTransId="{490276A8-CF18-4A44-9ED8-EBE39151A05A}"/>
    <dgm:cxn modelId="{5F834FB8-62AB-3547-B902-238148715C7B}" type="presOf" srcId="{DE74D526-0430-E543-BB9C-D64EC3511E92}" destId="{4A96E03D-BD50-1C4D-B956-9E2BC293C419}" srcOrd="0" destOrd="0" presId="urn:microsoft.com/office/officeart/2005/8/layout/process4"/>
    <dgm:cxn modelId="{6F929BD4-96B9-8440-96A8-E8B9022600E1}" type="presOf" srcId="{6780E08B-4FFA-4731-B45E-FEB2E52366EA}" destId="{6DE319D0-EB2C-3E45-82F6-126FA519C3E5}" srcOrd="0" destOrd="0" presId="urn:microsoft.com/office/officeart/2005/8/layout/process4"/>
    <dgm:cxn modelId="{436D1EDC-C42C-534F-8A02-861C6F4BC87E}" type="presOf" srcId="{C082B8E2-230C-495B-B9F6-47652AB9BBCA}" destId="{DA5EA0AC-C27C-484C-BF25-BC7B5C800AF9}" srcOrd="0" destOrd="0" presId="urn:microsoft.com/office/officeart/2005/8/layout/process4"/>
    <dgm:cxn modelId="{23B138DC-7D04-3E43-8193-A41DE3F8A7EF}" type="presOf" srcId="{37923750-9A15-4519-B009-AE67827990DB}" destId="{9880AB84-33AD-884E-916A-DDB845E439EA}" srcOrd="0" destOrd="0" presId="urn:microsoft.com/office/officeart/2005/8/layout/process4"/>
    <dgm:cxn modelId="{DB08C1E6-E0F2-4286-B6EF-397C13DBF1CF}" srcId="{0C18F591-4015-483D-8349-75BC1F7B8812}" destId="{6780E08B-4FFA-4731-B45E-FEB2E52366EA}" srcOrd="0" destOrd="0" parTransId="{24B9ED25-0CBF-4D5F-A104-E33B37EBA1A7}" sibTransId="{69008C1B-8A98-40F6-890B-845315AF890E}"/>
    <dgm:cxn modelId="{27C32FFF-A9DE-4FDF-99EE-4653EF5FF2D4}" srcId="{0C18F591-4015-483D-8349-75BC1F7B8812}" destId="{B0B61A95-3F91-4177-AFF9-2CE4B1C8C515}" srcOrd="2" destOrd="0" parTransId="{EED5C3F6-C1EA-4C77-AD85-DE68FD8BEBAF}" sibTransId="{2E7B87DB-65A7-4CE5-BF0B-BA6ACAEF7092}"/>
    <dgm:cxn modelId="{15A445D7-12EA-B741-B34F-8E506BF4252F}" type="presParOf" srcId="{C5190D01-BAE4-6A44-AD3B-2E718FF19FE0}" destId="{D807B291-4E7C-C742-BD18-72F5948263C6}" srcOrd="0" destOrd="0" presId="urn:microsoft.com/office/officeart/2005/8/layout/process4"/>
    <dgm:cxn modelId="{79BC5FA4-6A50-AA4B-8DA0-D7BEDA2CA778}" type="presParOf" srcId="{D807B291-4E7C-C742-BD18-72F5948263C6}" destId="{6C8A18D9-95C4-FA4C-AA35-69C3E5D27480}" srcOrd="0" destOrd="0" presId="urn:microsoft.com/office/officeart/2005/8/layout/process4"/>
    <dgm:cxn modelId="{B1B855D9-E9E4-7148-8F7D-EE5249E25580}" type="presParOf" srcId="{D807B291-4E7C-C742-BD18-72F5948263C6}" destId="{A1A425CA-87B3-034E-B1DF-12991DE9F056}" srcOrd="1" destOrd="0" presId="urn:microsoft.com/office/officeart/2005/8/layout/process4"/>
    <dgm:cxn modelId="{E1FB3F44-C296-134C-AE4B-6B14C44D4AB8}" type="presParOf" srcId="{D807B291-4E7C-C742-BD18-72F5948263C6}" destId="{6BF06E1D-34C1-5A4C-B615-15FAC146F747}" srcOrd="2" destOrd="0" presId="urn:microsoft.com/office/officeart/2005/8/layout/process4"/>
    <dgm:cxn modelId="{99EA6149-7DAB-9A48-BC68-2019AFA345F1}" type="presParOf" srcId="{6BF06E1D-34C1-5A4C-B615-15FAC146F747}" destId="{6DE319D0-EB2C-3E45-82F6-126FA519C3E5}" srcOrd="0" destOrd="0" presId="urn:microsoft.com/office/officeart/2005/8/layout/process4"/>
    <dgm:cxn modelId="{2536490B-54C9-A341-BD94-4613E0626D95}" type="presParOf" srcId="{6BF06E1D-34C1-5A4C-B615-15FAC146F747}" destId="{DA5EA0AC-C27C-484C-BF25-BC7B5C800AF9}" srcOrd="1" destOrd="0" presId="urn:microsoft.com/office/officeart/2005/8/layout/process4"/>
    <dgm:cxn modelId="{A738B103-3907-9245-A59C-A5262C550289}" type="presParOf" srcId="{6BF06E1D-34C1-5A4C-B615-15FAC146F747}" destId="{410D32E9-659A-6F4E-994B-019FB2F304EE}" srcOrd="2" destOrd="0" presId="urn:microsoft.com/office/officeart/2005/8/layout/process4"/>
    <dgm:cxn modelId="{CE273141-49D0-B142-95A1-EC8609B2A998}" type="presParOf" srcId="{6BF06E1D-34C1-5A4C-B615-15FAC146F747}" destId="{73E44AF4-0163-604C-8D82-38738FF3C229}" srcOrd="3" destOrd="0" presId="urn:microsoft.com/office/officeart/2005/8/layout/process4"/>
    <dgm:cxn modelId="{33DCF03E-DD92-B246-AFD3-2FB47D86DC1C}" type="presParOf" srcId="{6BF06E1D-34C1-5A4C-B615-15FAC146F747}" destId="{4A96E03D-BD50-1C4D-B956-9E2BC293C419}" srcOrd="4" destOrd="0" presId="urn:microsoft.com/office/officeart/2005/8/layout/process4"/>
    <dgm:cxn modelId="{248BD537-8297-4C40-ACE2-85B9C03BC1EC}" type="presParOf" srcId="{C5190D01-BAE4-6A44-AD3B-2E718FF19FE0}" destId="{3B373ACF-F117-2C4F-805F-03467567894E}" srcOrd="1" destOrd="0" presId="urn:microsoft.com/office/officeart/2005/8/layout/process4"/>
    <dgm:cxn modelId="{645E7B73-C26C-0C40-8DE7-2EFA04352BF9}" type="presParOf" srcId="{C5190D01-BAE4-6A44-AD3B-2E718FF19FE0}" destId="{B7F7EDF9-127D-D046-8420-96FAD26D6D9C}" srcOrd="2" destOrd="0" presId="urn:microsoft.com/office/officeart/2005/8/layout/process4"/>
    <dgm:cxn modelId="{DB81D2C6-3EC2-A940-97BA-B868B82D443A}" type="presParOf" srcId="{B7F7EDF9-127D-D046-8420-96FAD26D6D9C}" destId="{9880AB84-33AD-884E-916A-DDB845E439EA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A425CA-87B3-034E-B1DF-12991DE9F056}">
      <dsp:nvSpPr>
        <dsp:cNvPr id="0" name=""/>
        <dsp:cNvSpPr/>
      </dsp:nvSpPr>
      <dsp:spPr>
        <a:xfrm>
          <a:off x="0" y="2626990"/>
          <a:ext cx="10515600" cy="172359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Variations:</a:t>
          </a:r>
        </a:p>
      </dsp:txBody>
      <dsp:txXfrm>
        <a:off x="0" y="2626990"/>
        <a:ext cx="10515600" cy="930738"/>
      </dsp:txXfrm>
    </dsp:sp>
    <dsp:sp modelId="{6DE319D0-EB2C-3E45-82F6-126FA519C3E5}">
      <dsp:nvSpPr>
        <dsp:cNvPr id="0" name=""/>
        <dsp:cNvSpPr/>
      </dsp:nvSpPr>
      <dsp:spPr>
        <a:xfrm>
          <a:off x="1283" y="3523257"/>
          <a:ext cx="2102606" cy="792851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No implementation of </a:t>
          </a:r>
          <a:r>
            <a:rPr lang="en-US" sz="1300" kern="1200" dirty="0" err="1"/>
            <a:t>Device.BulkData</a:t>
          </a:r>
          <a:r>
            <a:rPr lang="en-US" sz="1300" kern="1200" dirty="0"/>
            <a:t> data model</a:t>
          </a:r>
        </a:p>
      </dsp:txBody>
      <dsp:txXfrm>
        <a:off x="1283" y="3523257"/>
        <a:ext cx="2102606" cy="792851"/>
      </dsp:txXfrm>
    </dsp:sp>
    <dsp:sp modelId="{DA5EA0AC-C27C-484C-BF25-BC7B5C800AF9}">
      <dsp:nvSpPr>
        <dsp:cNvPr id="0" name=""/>
        <dsp:cNvSpPr/>
      </dsp:nvSpPr>
      <dsp:spPr>
        <a:xfrm>
          <a:off x="2103890" y="3523257"/>
          <a:ext cx="2102606" cy="792851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Profile structure/properties kept internal to Telemetry 2.0 component</a:t>
          </a:r>
        </a:p>
      </dsp:txBody>
      <dsp:txXfrm>
        <a:off x="2103890" y="3523257"/>
        <a:ext cx="2102606" cy="792851"/>
      </dsp:txXfrm>
    </dsp:sp>
    <dsp:sp modelId="{410D32E9-659A-6F4E-994B-019FB2F304EE}">
      <dsp:nvSpPr>
        <dsp:cNvPr id="0" name=""/>
        <dsp:cNvSpPr/>
      </dsp:nvSpPr>
      <dsp:spPr>
        <a:xfrm>
          <a:off x="4206496" y="3523257"/>
          <a:ext cx="2102606" cy="792851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Using variable length arrays, as per JSON, rather than index-based data tables</a:t>
          </a:r>
        </a:p>
      </dsp:txBody>
      <dsp:txXfrm>
        <a:off x="4206496" y="3523257"/>
        <a:ext cx="2102606" cy="792851"/>
      </dsp:txXfrm>
    </dsp:sp>
    <dsp:sp modelId="{73E44AF4-0163-604C-8D82-38738FF3C229}">
      <dsp:nvSpPr>
        <dsp:cNvPr id="0" name=""/>
        <dsp:cNvSpPr/>
      </dsp:nvSpPr>
      <dsp:spPr>
        <a:xfrm>
          <a:off x="6309103" y="3523257"/>
          <a:ext cx="2102606" cy="792851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Configure via single TR-181 parameter with full set of profiles</a:t>
          </a:r>
        </a:p>
      </dsp:txBody>
      <dsp:txXfrm>
        <a:off x="6309103" y="3523257"/>
        <a:ext cx="2102606" cy="792851"/>
      </dsp:txXfrm>
    </dsp:sp>
    <dsp:sp modelId="{4A96E03D-BD50-1C4D-B956-9E2BC293C419}">
      <dsp:nvSpPr>
        <dsp:cNvPr id="0" name=""/>
        <dsp:cNvSpPr/>
      </dsp:nvSpPr>
      <dsp:spPr>
        <a:xfrm>
          <a:off x="8411709" y="3523257"/>
          <a:ext cx="2102606" cy="792851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16510" rIns="92456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No GET support for configuration specifics, e.g., Protocols, </a:t>
          </a:r>
          <a:r>
            <a:rPr lang="en-US" sz="1300" kern="1200" dirty="0" err="1"/>
            <a:t>EncodingTypes</a:t>
          </a:r>
          <a:endParaRPr lang="en-US" sz="1300" kern="1200" dirty="0"/>
        </a:p>
      </dsp:txBody>
      <dsp:txXfrm>
        <a:off x="8411709" y="3523257"/>
        <a:ext cx="2102606" cy="792851"/>
      </dsp:txXfrm>
    </dsp:sp>
    <dsp:sp modelId="{9880AB84-33AD-884E-916A-DDB845E439EA}">
      <dsp:nvSpPr>
        <dsp:cNvPr id="0" name=""/>
        <dsp:cNvSpPr/>
      </dsp:nvSpPr>
      <dsp:spPr>
        <a:xfrm rot="10800000">
          <a:off x="0" y="1962"/>
          <a:ext cx="10515600" cy="2650882"/>
        </a:xfrm>
        <a:prstGeom prst="upArrowCallou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Telemetry 2.0 Profiles configuration supports most .</a:t>
          </a:r>
          <a:r>
            <a:rPr lang="en-US" sz="3300" kern="1200" dirty="0" err="1"/>
            <a:t>BulkData.Profile</a:t>
          </a:r>
          <a:r>
            <a:rPr lang="en-US" sz="3300" kern="1200" dirty="0"/>
            <a:t> </a:t>
          </a:r>
          <a:r>
            <a:rPr lang="en-US" sz="3300" i="1" kern="1200" dirty="0"/>
            <a:t>concepts</a:t>
          </a:r>
          <a:endParaRPr lang="en-US" sz="3300" kern="1200" dirty="0"/>
        </a:p>
      </dsp:txBody>
      <dsp:txXfrm rot="10800000">
        <a:off x="0" y="1962"/>
        <a:ext cx="10515600" cy="17224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41B3E-CE0B-9A4F-9EB0-9F6529058A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5BE20B-6F5E-6344-B0AE-218C885301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E02837-4AE3-6740-B44C-640EB430F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ADCA7-E1B1-BE48-8D7D-BC74F9DA1526}" type="datetimeFigureOut">
              <a:rPr lang="en-US" smtClean="0"/>
              <a:t>8/19/21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23D1CF-9BD8-F840-9D87-FBB0ED3D9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2D0C54-D9B2-4448-986B-6C48EDDBF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2F3B-2EE3-0C4D-8353-36A2B85B8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79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DBE18-C4B9-B943-8506-EFCD978ED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4E212E-2904-0A43-A947-58FBBD78D4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124AE9-49E6-C843-801A-B7F3FBAA7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ADCA7-E1B1-BE48-8D7D-BC74F9DA1526}" type="datetimeFigureOut">
              <a:rPr lang="en-US" smtClean="0"/>
              <a:t>8/19/21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2E5AC5-B021-3444-8C6B-FDD1D8BEE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67AE03-5D31-7D4E-B251-3F6D71613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2F3B-2EE3-0C4D-8353-36A2B85B8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339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D3D5FA-78B4-DF4A-8767-D5811E0EFA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9B6965-C575-884F-B017-20CB4822A5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53F3E7-FD50-D345-BD10-04E21A595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ADCA7-E1B1-BE48-8D7D-BC74F9DA1526}" type="datetimeFigureOut">
              <a:rPr lang="en-US" smtClean="0"/>
              <a:t>8/19/21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3D7552-5BC8-E442-B84B-038BB9E9B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1DD929-7191-4643-A0C5-48F2714D1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2F3B-2EE3-0C4D-8353-36A2B85B8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797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18028-127A-9B4E-A69B-1CE7BAC43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8F641-B9BB-2B4C-8123-8A7095D74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5A6A17-2CAE-2042-990D-51B763218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ADCA7-E1B1-BE48-8D7D-BC74F9DA1526}" type="datetimeFigureOut">
              <a:rPr lang="en-US" smtClean="0"/>
              <a:t>8/19/21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61E033-D431-E047-9498-3E25CDD59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1E0F78-39D5-4A44-B651-F8CA69C84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2F3B-2EE3-0C4D-8353-36A2B85B8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81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60CDF-32E1-9849-A14C-96D6FF543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DA5E01-6B93-0B4E-B2B9-9D23D3BA27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918756-3D1B-E544-A030-B371541DB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ADCA7-E1B1-BE48-8D7D-BC74F9DA1526}" type="datetimeFigureOut">
              <a:rPr lang="en-US" smtClean="0"/>
              <a:t>8/19/21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50A4DB-9422-9841-9615-47CB2209D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DA2C68-EB11-4740-8C69-F1B40B397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2F3B-2EE3-0C4D-8353-36A2B85B8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079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B6B1F-EA6A-334E-9334-0FFF80665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34CE7-9613-9447-A3B0-14897CAC59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9B8661-4546-6846-A847-25190F4036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52F431-ECB6-A841-857D-98D794BFD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ADCA7-E1B1-BE48-8D7D-BC74F9DA1526}" type="datetimeFigureOut">
              <a:rPr lang="en-US" smtClean="0"/>
              <a:t>8/19/21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33C846-94F5-E04B-866A-762C098D9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F2B768-CC2A-8D41-B81A-E8FCAC9FF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2F3B-2EE3-0C4D-8353-36A2B85B8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142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56B82-4F29-4A45-B961-00F9A4EF6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3EAA7E-F874-E446-930B-5C905EDBCB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863CD6-D698-D044-882C-A8848A1B20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1B2B40-19AF-C045-871C-5C0FF24E39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FA43F1-87F2-2B48-8F0B-BE0F0DF977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EBBEA3-7691-5440-81C8-FC3CFFB31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ADCA7-E1B1-BE48-8D7D-BC74F9DA1526}" type="datetimeFigureOut">
              <a:rPr lang="en-US" smtClean="0"/>
              <a:t>8/19/21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784769-FD05-FE4E-A273-C7346682E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84FBD6-DB3C-1246-9050-F8D1D289D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2F3B-2EE3-0C4D-8353-36A2B85B8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48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22731-F103-AD46-98CD-E4B78668F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7F578E-A550-3342-862E-44E27DD3E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ADCA7-E1B1-BE48-8D7D-BC74F9DA1526}" type="datetimeFigureOut">
              <a:rPr lang="en-US" smtClean="0"/>
              <a:t>8/19/21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770D37-8AE2-8E4A-9A81-BE2BDB10D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1D61D3-CF9D-C54F-9265-0388F8FE9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2F3B-2EE3-0C4D-8353-36A2B85B8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777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81C1FD-C520-EC4B-B881-5B3D0A059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ADCA7-E1B1-BE48-8D7D-BC74F9DA1526}" type="datetimeFigureOut">
              <a:rPr lang="en-US" smtClean="0"/>
              <a:t>8/19/21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8347E5-145E-FE47-8CBF-47F961F95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D694AE-F50F-FE4D-9497-684AB0949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2F3B-2EE3-0C4D-8353-36A2B85B8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158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C3CC6-FA00-EE49-B45F-86D2C715E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B87E0-3FDE-E745-8587-5706A06576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3AD8AA-3907-3749-B361-0D55353AFE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1AB296-60F7-9444-93E8-0F632CF1E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ADCA7-E1B1-BE48-8D7D-BC74F9DA1526}" type="datetimeFigureOut">
              <a:rPr lang="en-US" smtClean="0"/>
              <a:t>8/19/21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15D9FC-5CA7-A84B-9728-E89C87A88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EF67A4-D076-2747-BAEB-A89C73FE5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2F3B-2EE3-0C4D-8353-36A2B85B8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400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124EA-EC1C-424C-9C4E-89A278BBA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A2EA01-9F5A-1448-82B6-3990870D3B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829F51-C863-CB4C-B620-4E350CAC35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5CA042-DE7B-8940-821E-82D007868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ADCA7-E1B1-BE48-8D7D-BC74F9DA1526}" type="datetimeFigureOut">
              <a:rPr lang="en-US" smtClean="0"/>
              <a:t>8/19/21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BE95FE-0BCF-3140-B018-950477487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41AD78-0661-EE4F-984C-844C1C364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2F3B-2EE3-0C4D-8353-36A2B85B8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768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9E8C51-FCC7-1E4C-9A84-F2B54CE68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F72690-3761-A340-A9B8-349B7628A1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0B8061-0F8D-6845-A185-B094DD96FF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ADCA7-E1B1-BE48-8D7D-BC74F9DA1526}" type="datetimeFigureOut">
              <a:rPr lang="en-US" smtClean="0"/>
              <a:t>8/19/21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188CF2-579F-934E-B973-D422C6182D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1A062D-6C58-9A45-8B55-C7A491299E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52F3B-2EE3-0C4D-8353-36A2B85B8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028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9E548-9EDC-F244-8EC4-86E037EB97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Telemetry 2.0 and </a:t>
            </a:r>
            <a:r>
              <a:rPr lang="en-US" dirty="0" err="1"/>
              <a:t>BulkData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491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7D03296-BABA-47AD-A5D5-ED15672701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FBA641-6FBD-5748-BE6E-59B2C749B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6061"/>
            <a:ext cx="10515600" cy="109205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/>
              <a:t>Parameter Type: grep</a:t>
            </a: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84A8429-F65A-490D-96E4-1158D3E8A0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1396083"/>
            <a:ext cx="10515599" cy="822960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6359A8-C1AE-D14C-A278-FDBE68F6B0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0089" y="1511968"/>
            <a:ext cx="9751823" cy="58261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r>
              <a:rPr lang="en-US" sz="2400"/>
              <a:t>Gives backward compatible support for existing RDK Telemetry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F022291-A82B-4D23-A1E0-5F9BD68466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041136" y="1859832"/>
            <a:ext cx="109728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EEF1427-6525-3845-9688-5D5F32525F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2962510"/>
            <a:ext cx="5791201" cy="247573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FBBDE67-B1FA-BF49-B975-8D82452FD0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2442" y="2399494"/>
            <a:ext cx="3942055" cy="3879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2265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D7D03296-BABA-47AD-A5D5-ED15672701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FBA641-6FBD-5748-BE6E-59B2C749B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6061"/>
            <a:ext cx="10515600" cy="109205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 dirty="0"/>
              <a:t>Parameter Type: </a:t>
            </a:r>
            <a:r>
              <a:rPr lang="en-US" sz="5200"/>
              <a:t>dataModel</a:t>
            </a:r>
            <a:endParaRPr lang="en-US" sz="5200" dirty="0"/>
          </a:p>
        </p:txBody>
      </p:sp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284A8429-F65A-490D-96E4-1158D3E8A0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1396083"/>
            <a:ext cx="10515599" cy="822960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6359A8-C1AE-D14C-A278-FDBE68F6B0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0089" y="1511968"/>
            <a:ext cx="9751823" cy="58261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Gives access to system data model, like </a:t>
            </a:r>
            <a:r>
              <a:rPr lang="en-US" sz="2400" dirty="0" err="1"/>
              <a:t>BulkData</a:t>
            </a:r>
            <a:r>
              <a:rPr lang="en-US" sz="2400" dirty="0"/>
              <a:t> “.Reference”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F022291-A82B-4D23-A1E0-5F9BD68466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041136" y="1859832"/>
            <a:ext cx="109728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7C75F17-BFB0-3046-94C2-39932F5B93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3141040"/>
            <a:ext cx="5623561" cy="220724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E57EB04-D91B-9C45-ADE1-8E04995966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4146" y="2573230"/>
            <a:ext cx="4583393" cy="355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3632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D7D03296-BABA-47AD-A5D5-ED15672701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FBA641-6FBD-5748-BE6E-59B2C749B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6061"/>
            <a:ext cx="10515600" cy="109205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 dirty="0"/>
              <a:t>Parameter Type: event</a:t>
            </a:r>
          </a:p>
        </p:txBody>
      </p:sp>
      <p:sp useBgFill="1">
        <p:nvSpPr>
          <p:cNvPr id="48" name="Rectangle 47">
            <a:extLst>
              <a:ext uri="{FF2B5EF4-FFF2-40B4-BE49-F238E27FC236}">
                <a16:creationId xmlns:a16="http://schemas.microsoft.com/office/drawing/2014/main" id="{284A8429-F65A-490D-96E4-1158D3E8A0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1396083"/>
            <a:ext cx="10515599" cy="822960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6359A8-C1AE-D14C-A278-FDBE68F6B0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0089" y="1511968"/>
            <a:ext cx="9751823" cy="58261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Allows new source of telemetry data direct from components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0F022291-A82B-4D23-A1E0-5F9BD68466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041136" y="1859832"/>
            <a:ext cx="109728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4DAC7C4-1A1F-4C47-AEBF-DE8853E15A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191" y="3048000"/>
            <a:ext cx="6180634" cy="244134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B57AFF2-C8B4-E44B-9ADC-537AF968F0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3531" y="2481790"/>
            <a:ext cx="3879878" cy="3879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5617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A0839-36CE-904F-B431-1C92E25BF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Telemetry 2.0 Future Features/Roadmap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BA6C07-5CFC-6645-AE99-146C3ECB1D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Report on Condition (</a:t>
            </a:r>
            <a:r>
              <a:rPr lang="en-US" dirty="0" err="1"/>
              <a:t>TriggerCondition</a:t>
            </a:r>
            <a:r>
              <a:rPr lang="en-US" dirty="0"/>
              <a:t>) – development complete</a:t>
            </a:r>
          </a:p>
          <a:p>
            <a:r>
              <a:rPr lang="en-US" dirty="0"/>
              <a:t>Possible New Encoding Types</a:t>
            </a:r>
          </a:p>
          <a:p>
            <a:pPr lvl="1"/>
            <a:r>
              <a:rPr lang="en-US" dirty="0"/>
              <a:t>AVRO</a:t>
            </a:r>
          </a:p>
          <a:p>
            <a:r>
              <a:rPr lang="en-US" dirty="0"/>
              <a:t>Possible New Protocol Types</a:t>
            </a:r>
          </a:p>
          <a:p>
            <a:pPr lvl="1"/>
            <a:r>
              <a:rPr lang="en-US" dirty="0" err="1"/>
              <a:t>Xmidt</a:t>
            </a:r>
            <a:endParaRPr lang="en-US" dirty="0"/>
          </a:p>
          <a:p>
            <a:pPr lvl="1"/>
            <a:r>
              <a:rPr lang="en-US" dirty="0"/>
              <a:t>MQTT</a:t>
            </a:r>
          </a:p>
          <a:p>
            <a:r>
              <a:rPr lang="en-US" dirty="0"/>
              <a:t>Possible support for other </a:t>
            </a:r>
            <a:r>
              <a:rPr lang="en-US" dirty="0" err="1"/>
              <a:t>BulkData</a:t>
            </a:r>
            <a:r>
              <a:rPr lang="en-US" dirty="0"/>
              <a:t> properties, e.g.: </a:t>
            </a:r>
          </a:p>
          <a:p>
            <a:pPr lvl="1"/>
            <a:r>
              <a:rPr lang="en-US" dirty="0" err="1"/>
              <a:t>TimeReference</a:t>
            </a:r>
            <a:endParaRPr lang="en-US" dirty="0"/>
          </a:p>
          <a:p>
            <a:pPr lvl="1"/>
            <a:r>
              <a:rPr lang="en-US" dirty="0" err="1"/>
              <a:t>NumberOfRetainedFailedReports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5246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EAF18-C527-BC44-86E4-5F0A5357E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Telemetry 2.0 in RDK Builds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17975-D620-624E-878B-AB19A60A1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RDK-B and RDK-V builds now</a:t>
            </a:r>
          </a:p>
          <a:p>
            <a:r>
              <a:rPr lang="en-US" dirty="0"/>
              <a:t>RPI</a:t>
            </a:r>
          </a:p>
          <a:p>
            <a:r>
              <a:rPr lang="en-US" dirty="0" err="1"/>
              <a:t>XConf</a:t>
            </a:r>
            <a:r>
              <a:rPr lang="en-US" dirty="0"/>
              <a:t> supports Telemetry 2.0 Profiles as of Release 3.5</a:t>
            </a:r>
          </a:p>
        </p:txBody>
      </p:sp>
    </p:spTree>
    <p:extLst>
      <p:ext uri="{BB962C8B-B14F-4D97-AF65-F5344CB8AC3E}">
        <p14:creationId xmlns:p14="http://schemas.microsoft.com/office/powerpoint/2010/main" val="10814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7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E799A0-D521-B249-981F-DFAF97EBA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pPr algn="ctr"/>
            <a:r>
              <a:rPr lang="en-US" sz="5200"/>
              <a:t>Telemetry 2.0 and BulkData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989CEF6-660D-46E6-99C1-4CAD35000C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6488466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35476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7B9270-C3F3-BF46-B3C1-753BB778B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r>
              <a:rPr lang="en-US" sz="4000"/>
              <a:t>Enabling Telemetry 2.0 &amp; Report Collection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D91EC3-F75D-474F-A0D7-0A3F0FF72A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/>
              <a:t>RFC Parameters :</a:t>
            </a:r>
          </a:p>
          <a:p>
            <a:pPr lvl="1"/>
            <a:r>
              <a:rPr lang="en-US" sz="2200" dirty="0" err="1"/>
              <a:t>Device.DeviceInfo.X_RDKCENTRAL-COM_RFC.Feature.Telemetry.Enable</a:t>
            </a:r>
            <a:r>
              <a:rPr lang="en-US" sz="2200" dirty="0"/>
              <a:t>      (Boolean)</a:t>
            </a:r>
          </a:p>
          <a:p>
            <a:pPr lvl="1"/>
            <a:r>
              <a:rPr lang="en-US" sz="2200" dirty="0"/>
              <a:t>Device.DeviceInfo.X_RDKCENTRALCOM_RFC.Feature.Telemetry.ConfigURL (String)</a:t>
            </a:r>
          </a:p>
          <a:p>
            <a:pPr lvl="1"/>
            <a:r>
              <a:rPr lang="en-US" sz="2200" dirty="0"/>
              <a:t>Device.DeviceInfo.X_RDKCENTRAL-COM_RFC.Feature.Telemetry.Version     (String)</a:t>
            </a:r>
          </a:p>
          <a:p>
            <a:pPr lvl="2"/>
            <a:r>
              <a:rPr lang="en-US" sz="2200" i="1" dirty="0"/>
              <a:t>‘2.0’      : Operates only with legacy support</a:t>
            </a:r>
          </a:p>
          <a:p>
            <a:pPr lvl="2"/>
            <a:r>
              <a:rPr lang="en-US" sz="2200" i="1" dirty="0"/>
              <a:t>‘2.0.1’   : Operates with T2 report profile and legacy support </a:t>
            </a:r>
          </a:p>
          <a:p>
            <a:pPr marL="0" indent="0">
              <a:buNone/>
            </a:pPr>
            <a:r>
              <a:rPr lang="en-US" sz="2200" b="1" dirty="0"/>
              <a:t>Profiles Present on Device</a:t>
            </a:r>
          </a:p>
          <a:p>
            <a:pPr lvl="1"/>
            <a:r>
              <a:rPr lang="en-US" sz="2200" dirty="0" err="1"/>
              <a:t>WebConfig</a:t>
            </a:r>
            <a:r>
              <a:rPr lang="en-US" sz="2200" dirty="0"/>
              <a:t> is intended delivery mechanism</a:t>
            </a:r>
          </a:p>
        </p:txBody>
      </p:sp>
    </p:spTree>
    <p:extLst>
      <p:ext uri="{BB962C8B-B14F-4D97-AF65-F5344CB8AC3E}">
        <p14:creationId xmlns:p14="http://schemas.microsoft.com/office/powerpoint/2010/main" val="339437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B23FE733-F95B-4DF6-AFC5-BEEB3577C4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9080D120-BD54-46E1-BA37-82F5E8089E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9573" y="633619"/>
            <a:ext cx="6852464" cy="5495925"/>
          </a:xfrm>
          <a:prstGeom prst="rect">
            <a:avLst/>
          </a:prstGeom>
          <a:ln w="9525">
            <a:solidFill>
              <a:srgbClr val="DEDEDE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098ED8-5181-A442-8BD3-35731F81C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6" y="978408"/>
            <a:ext cx="6007608" cy="1106424"/>
          </a:xfrm>
        </p:spPr>
        <p:txBody>
          <a:bodyPr>
            <a:normAutofit/>
          </a:bodyPr>
          <a:lstStyle/>
          <a:p>
            <a:r>
              <a:rPr lang="en-US" sz="2800"/>
              <a:t>Telemetry 2.0 Report Profiles Configuration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1D83946-74FA-498A-AC80-9926F041B5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565" y="1181536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060D983-8B52-443A-8183-2A1DE0561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7454" y="2121408"/>
            <a:ext cx="5824728" cy="9144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00459-E9B7-9F45-8EFD-9F320D077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4" y="2359152"/>
            <a:ext cx="6007608" cy="3429000"/>
          </a:xfrm>
        </p:spPr>
        <p:txBody>
          <a:bodyPr>
            <a:normAutofit/>
          </a:bodyPr>
          <a:lstStyle/>
          <a:p>
            <a:r>
              <a:rPr lang="en-US" sz="1700" b="1" dirty="0"/>
              <a:t>T2 Report Profile Configuration is pushed to device over:</a:t>
            </a:r>
          </a:p>
          <a:p>
            <a:pPr lvl="1"/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Device.X_RDKCENTRAL-COM_T2.ReportProfiles </a:t>
            </a:r>
          </a:p>
          <a:p>
            <a:pPr lvl="2"/>
            <a:r>
              <a:rPr lang="en-US" sz="1700" i="1" dirty="0"/>
              <a:t>( Value  must be a json configuration blob in string )</a:t>
            </a:r>
          </a:p>
          <a:p>
            <a:pPr lvl="1"/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Device.X_RDKCENTRAL-COM_T2.ReportProfilesMsgPack </a:t>
            </a:r>
          </a:p>
          <a:p>
            <a:pPr lvl="2"/>
            <a:r>
              <a:rPr lang="en-US" sz="1700" i="1" dirty="0"/>
              <a:t>( Value must be configuration blob in base-64 encoded </a:t>
            </a:r>
            <a:r>
              <a:rPr lang="en-US" sz="1700" i="1" dirty="0" err="1"/>
              <a:t>msgpack</a:t>
            </a:r>
            <a:r>
              <a:rPr lang="en-US" sz="1700" i="1" dirty="0"/>
              <a:t>  format)</a:t>
            </a:r>
          </a:p>
          <a:p>
            <a:pPr lvl="2"/>
            <a:endParaRPr lang="en-US" sz="1700" i="1" dirty="0"/>
          </a:p>
          <a:p>
            <a:r>
              <a:rPr lang="en-US" sz="1700" b="1" dirty="0"/>
              <a:t>Configures </a:t>
            </a:r>
            <a:r>
              <a:rPr lang="en-US" sz="1700" b="1" i="1" dirty="0"/>
              <a:t>Entire</a:t>
            </a:r>
            <a:r>
              <a:rPr lang="en-US" sz="1700" b="1" dirty="0"/>
              <a:t> Profile Set</a:t>
            </a:r>
          </a:p>
          <a:p>
            <a:pPr lvl="1"/>
            <a:r>
              <a:rPr lang="en-US" sz="1700" dirty="0"/>
              <a:t>Content is a JSON array 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”profiles”: []</a:t>
            </a:r>
            <a:r>
              <a:rPr lang="en-US" sz="1700" dirty="0"/>
              <a:t> where each element is a </a:t>
            </a:r>
            <a:r>
              <a:rPr lang="en-US" sz="1700" dirty="0">
                <a:latin typeface="Courier New" panose="02070309020205020404" pitchFamily="49" charset="0"/>
                <a:cs typeface="Courier New" panose="02070309020205020404" pitchFamily="49" charset="0"/>
              </a:rPr>
              <a:t>“profile</a:t>
            </a:r>
            <a:r>
              <a:rPr lang="en-US" sz="1700" dirty="0"/>
              <a:t>”</a:t>
            </a:r>
          </a:p>
          <a:p>
            <a:pPr lvl="1"/>
            <a:endParaRPr lang="en-US" sz="17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C602F91-68BC-9C43-BF7B-2446C3D38C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0960" y="889277"/>
            <a:ext cx="4233672" cy="214044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1774C06-9491-344B-A707-DB350800701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" r="2928" b="1"/>
          <a:stretch/>
        </p:blipFill>
        <p:spPr>
          <a:xfrm>
            <a:off x="7498782" y="3225428"/>
            <a:ext cx="4233671" cy="289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132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D8A22-844E-1D4C-959B-3370758D8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Telemetry 2.0 Report Profiles Structure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B9E8DF4-638F-9643-9A57-74269DD5D0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816443"/>
            <a:ext cx="10515600" cy="4173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803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F5897CCA-486C-491C-B4C1-5E5C95A827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8D7124-5ED5-7B43-AA28-33178839B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988" y="385474"/>
            <a:ext cx="6356606" cy="1843283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Profile Comparison: </a:t>
            </a:r>
            <a:br>
              <a:rPr lang="en-US" sz="4000" dirty="0"/>
            </a:br>
            <a:br>
              <a:rPr lang="en-US" sz="4000" dirty="0"/>
            </a:br>
            <a:r>
              <a:rPr lang="en-US" sz="3200" i="1" dirty="0"/>
              <a:t>T2.0 Profile Properties to </a:t>
            </a:r>
            <a:r>
              <a:rPr lang="en-US" sz="3200" i="1" dirty="0" err="1"/>
              <a:t>BulkData</a:t>
            </a:r>
            <a:r>
              <a:rPr lang="en-US" sz="3200" i="1" dirty="0"/>
              <a:t> data model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DF1DBAE-B0AC-4C47-A329-A084B3CE3F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988" y="2679071"/>
            <a:ext cx="6358432" cy="3728615"/>
          </a:xfrm>
        </p:spPr>
        <p:txBody>
          <a:bodyPr>
            <a:normAutofit/>
          </a:bodyPr>
          <a:lstStyle/>
          <a:p>
            <a:r>
              <a:rPr lang="en-US" sz="2000" dirty="0"/>
              <a:t>.</a:t>
            </a:r>
            <a:r>
              <a:rPr lang="en-US" sz="2000" dirty="0" err="1"/>
              <a:t>BulkData.Profile</a:t>
            </a:r>
            <a:r>
              <a:rPr lang="en-US" sz="2000" dirty="0"/>
              <a:t>.{</a:t>
            </a:r>
            <a:r>
              <a:rPr lang="en-US" sz="2000" b="1" dirty="0" err="1"/>
              <a:t>i</a:t>
            </a:r>
            <a:r>
              <a:rPr lang="en-US" sz="2000" dirty="0"/>
              <a:t>}. (index)</a:t>
            </a:r>
          </a:p>
          <a:p>
            <a:r>
              <a:rPr lang="en-US" sz="2000" dirty="0"/>
              <a:t>.</a:t>
            </a:r>
            <a:r>
              <a:rPr lang="en-US" sz="2000" dirty="0" err="1"/>
              <a:t>BulkData.Profile</a:t>
            </a:r>
            <a:r>
              <a:rPr lang="en-US" sz="2000" dirty="0"/>
              <a:t>.{</a:t>
            </a:r>
            <a:r>
              <a:rPr lang="en-US" sz="2000" dirty="0" err="1"/>
              <a:t>i</a:t>
            </a:r>
            <a:r>
              <a:rPr lang="en-US" sz="2000" dirty="0"/>
              <a:t>}.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2CCD86A-BB15-F740-A6D4-9F885506103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" r="2928" b="1"/>
          <a:stretch/>
        </p:blipFill>
        <p:spPr>
          <a:xfrm>
            <a:off x="7571024" y="2228757"/>
            <a:ext cx="4233671" cy="2898800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23C653C-7319-C947-9C2A-76B9434CD213}"/>
              </a:ext>
            </a:extLst>
          </p:cNvPr>
          <p:cNvCxnSpPr>
            <a:cxnSpLocks/>
          </p:cNvCxnSpPr>
          <p:nvPr/>
        </p:nvCxnSpPr>
        <p:spPr>
          <a:xfrm>
            <a:off x="4010291" y="2929510"/>
            <a:ext cx="3999047" cy="7485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E830F747-8BD3-4743-8536-6BA48CFCE384}"/>
              </a:ext>
            </a:extLst>
          </p:cNvPr>
          <p:cNvCxnSpPr>
            <a:cxnSpLocks/>
          </p:cNvCxnSpPr>
          <p:nvPr/>
        </p:nvCxnSpPr>
        <p:spPr>
          <a:xfrm>
            <a:off x="3282696" y="3320657"/>
            <a:ext cx="4726642" cy="12227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8619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F5897CCA-486C-491C-B4C1-5E5C95A827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8D7124-5ED5-7B43-AA28-33178839B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988" y="385474"/>
            <a:ext cx="6356606" cy="1843283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Profile: </a:t>
            </a:r>
            <a:br>
              <a:rPr lang="en-US" sz="4000" dirty="0"/>
            </a:br>
            <a:br>
              <a:rPr lang="en-US" sz="4000" dirty="0"/>
            </a:br>
            <a:r>
              <a:rPr lang="en-US" sz="3200" i="1" dirty="0"/>
              <a:t>T2.0 Profile Properties to </a:t>
            </a:r>
            <a:r>
              <a:rPr lang="en-US" sz="3200" i="1" dirty="0" err="1"/>
              <a:t>BulkData</a:t>
            </a:r>
            <a:r>
              <a:rPr lang="en-US" sz="3200" i="1" dirty="0"/>
              <a:t> data model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DF1DBAE-B0AC-4C47-A329-A084B3CE3F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987" y="2400472"/>
            <a:ext cx="6358432" cy="3728615"/>
          </a:xfrm>
        </p:spPr>
        <p:txBody>
          <a:bodyPr>
            <a:normAutofit/>
          </a:bodyPr>
          <a:lstStyle/>
          <a:p>
            <a:r>
              <a:rPr lang="en-US" sz="2000" dirty="0"/>
              <a:t>.BulkData.Profile.1.Protocol</a:t>
            </a:r>
          </a:p>
          <a:p>
            <a:r>
              <a:rPr lang="en-US" sz="2000" dirty="0"/>
              <a:t>.BulkData.Profile.1.EncodingType</a:t>
            </a:r>
          </a:p>
          <a:p>
            <a:r>
              <a:rPr lang="en-US" sz="2000" dirty="0"/>
              <a:t>.BulkData.Profile.1.ReportingInterval</a:t>
            </a:r>
          </a:p>
          <a:p>
            <a:r>
              <a:rPr lang="en-US" sz="2000" dirty="0"/>
              <a:t>.BulkData.Profile.1.TimeReference</a:t>
            </a:r>
          </a:p>
          <a:p>
            <a:r>
              <a:rPr lang="en-US" sz="2000" dirty="0"/>
              <a:t>.BulkData.Profile.1.Parameter.{</a:t>
            </a:r>
            <a:r>
              <a:rPr lang="en-US" sz="2000" dirty="0" err="1"/>
              <a:t>i</a:t>
            </a:r>
            <a:r>
              <a:rPr lang="en-US" sz="2000" dirty="0"/>
              <a:t>}.</a:t>
            </a:r>
          </a:p>
          <a:p>
            <a:r>
              <a:rPr lang="en-US" sz="2000" dirty="0"/>
              <a:t>.BulkData.Profile.1.HTTP</a:t>
            </a:r>
          </a:p>
          <a:p>
            <a:r>
              <a:rPr lang="en-US" sz="2000" dirty="0"/>
              <a:t>.BulkData.Profile.1.JSONEncoding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8C2A0F2-9914-B244-8ED1-E24ACF17671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741" b="2"/>
          <a:stretch/>
        </p:blipFill>
        <p:spPr>
          <a:xfrm>
            <a:off x="7556409" y="557190"/>
            <a:ext cx="3995928" cy="5571896"/>
          </a:xfrm>
          <a:prstGeom prst="rect">
            <a:avLst/>
          </a:prstGeom>
          <a:effectLst/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23C653C-7319-C947-9C2A-76B9434CD213}"/>
              </a:ext>
            </a:extLst>
          </p:cNvPr>
          <p:cNvCxnSpPr>
            <a:cxnSpLocks/>
          </p:cNvCxnSpPr>
          <p:nvPr/>
        </p:nvCxnSpPr>
        <p:spPr>
          <a:xfrm>
            <a:off x="4123944" y="2569464"/>
            <a:ext cx="36758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399C58E-6ECA-5640-B798-7D73A795C874}"/>
              </a:ext>
            </a:extLst>
          </p:cNvPr>
          <p:cNvCxnSpPr>
            <a:cxnSpLocks/>
          </p:cNvCxnSpPr>
          <p:nvPr/>
        </p:nvCxnSpPr>
        <p:spPr>
          <a:xfrm>
            <a:off x="4572000" y="2999232"/>
            <a:ext cx="32278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4748F3E-2E96-7B4D-BE41-FAA535E77FC4}"/>
              </a:ext>
            </a:extLst>
          </p:cNvPr>
          <p:cNvCxnSpPr>
            <a:cxnSpLocks/>
          </p:cNvCxnSpPr>
          <p:nvPr/>
        </p:nvCxnSpPr>
        <p:spPr>
          <a:xfrm>
            <a:off x="4965192" y="3343138"/>
            <a:ext cx="28346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F9A1AA0-80DE-FB46-A81A-33D75B538F87}"/>
              </a:ext>
            </a:extLst>
          </p:cNvPr>
          <p:cNvCxnSpPr>
            <a:cxnSpLocks/>
          </p:cNvCxnSpPr>
          <p:nvPr/>
        </p:nvCxnSpPr>
        <p:spPr>
          <a:xfrm>
            <a:off x="4700016" y="3835011"/>
            <a:ext cx="3099816" cy="3201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7965EA8-7975-0542-9435-F6C15B0F7765}"/>
              </a:ext>
            </a:extLst>
          </p:cNvPr>
          <p:cNvCxnSpPr>
            <a:cxnSpLocks/>
          </p:cNvCxnSpPr>
          <p:nvPr/>
        </p:nvCxnSpPr>
        <p:spPr>
          <a:xfrm>
            <a:off x="4572000" y="4264779"/>
            <a:ext cx="3227832" cy="6181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E830F747-8BD3-4743-8536-6BA48CFCE384}"/>
              </a:ext>
            </a:extLst>
          </p:cNvPr>
          <p:cNvCxnSpPr>
            <a:cxnSpLocks/>
          </p:cNvCxnSpPr>
          <p:nvPr/>
        </p:nvCxnSpPr>
        <p:spPr>
          <a:xfrm>
            <a:off x="3730752" y="4610358"/>
            <a:ext cx="4069080" cy="6588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3C50FB8C-FED7-2740-B2DD-181E74281EA8}"/>
              </a:ext>
            </a:extLst>
          </p:cNvPr>
          <p:cNvCxnSpPr/>
          <p:nvPr/>
        </p:nvCxnSpPr>
        <p:spPr>
          <a:xfrm>
            <a:off x="4572000" y="5054610"/>
            <a:ext cx="3246536" cy="6238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6546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F5897CCA-486C-491C-B4C1-5E5C95A827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4B1834-6BE8-8542-A644-6CBF789AF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988" y="385475"/>
            <a:ext cx="7443332" cy="74778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dirty="0"/>
              <a:t>Telemetry 2.0 Report Profile JSON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6C9F06A-E159-3349-AA09-E470D37D47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741" b="2"/>
          <a:stretch/>
        </p:blipFill>
        <p:spPr>
          <a:xfrm>
            <a:off x="7556409" y="1133262"/>
            <a:ext cx="3995928" cy="5571896"/>
          </a:xfrm>
          <a:prstGeom prst="rect">
            <a:avLst/>
          </a:prstGeom>
          <a:effectLst/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22B67558-F686-5940-91B6-6E86FFF1C82F}"/>
              </a:ext>
            </a:extLst>
          </p:cNvPr>
          <p:cNvSpPr/>
          <p:nvPr/>
        </p:nvSpPr>
        <p:spPr>
          <a:xfrm>
            <a:off x="838200" y="1764757"/>
            <a:ext cx="6718209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"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Description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": "T2.0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WHiX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data - partial for example", 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"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Version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": "0.1", 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"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Protocol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": "HTTP", 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"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EncodingType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": "JSON", 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"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ReportingInterval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": 900, 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"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TimeReference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": "0001-01-01T00:00:00Z", 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"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HTTP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": { 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"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": "https://rdkrtldev.stb.r53.xcal.tv/", 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"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Compression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": "None", 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"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Method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": "POST", 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"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RequestURIParameter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": [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    { "Name": "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profileName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      "Reference": "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Profile.Name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 }, 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    { "Name": "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reportVersion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      "Reference": "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Profile.Version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 } ] 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}, 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"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JSONEncoding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": { 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"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ReportFormat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": "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NameValuePair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	"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ReportTimestamp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": "None" 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},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”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Parameter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": [ {</a:t>
            </a:r>
            <a:r>
              <a:rPr lang="en-US" sz="1400" i="1" dirty="0">
                <a:latin typeface="Courier New" panose="02070309020205020404" pitchFamily="49" charset="0"/>
                <a:cs typeface="Courier New" panose="02070309020205020404" pitchFamily="49" charset="0"/>
              </a:rPr>
              <a:t>see next slide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}]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</p:txBody>
      </p:sp>
    </p:spTree>
    <p:extLst>
      <p:ext uri="{BB962C8B-B14F-4D97-AF65-F5344CB8AC3E}">
        <p14:creationId xmlns:p14="http://schemas.microsoft.com/office/powerpoint/2010/main" val="4237752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8C3A0-ECC4-5D45-BD49-FDF76A2D2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628376" cy="1325563"/>
          </a:xfrm>
        </p:spPr>
        <p:txBody>
          <a:bodyPr/>
          <a:lstStyle/>
          <a:p>
            <a:r>
              <a:rPr lang="en-US" dirty="0"/>
              <a:t>Telemetry 2.0 Report Profile JSON: Parameters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64414D7-B698-C541-8CB2-7586639FC92C}"/>
              </a:ext>
            </a:extLst>
          </p:cNvPr>
          <p:cNvSpPr/>
          <p:nvPr/>
        </p:nvSpPr>
        <p:spPr>
          <a:xfrm>
            <a:off x="1304544" y="1764757"/>
            <a:ext cx="1004925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</a:p>
          <a:p>
            <a:pPr fontAlgn="base"/>
            <a:r>
              <a:rPr lang="en-US" sz="1400" dirty="0"/>
              <a:t>    "Parameter": [</a:t>
            </a:r>
          </a:p>
          <a:p>
            <a:pPr lvl="1" fontAlgn="base"/>
            <a:r>
              <a:rPr lang="en-US" sz="1400" dirty="0"/>
              <a:t>{ "type":"</a:t>
            </a:r>
            <a:r>
              <a:rPr lang="en-US" sz="1400" dirty="0" err="1"/>
              <a:t>dataModel</a:t>
            </a:r>
            <a:r>
              <a:rPr lang="en-US" sz="1400" dirty="0"/>
              <a:t>", "reference":"</a:t>
            </a:r>
            <a:r>
              <a:rPr lang="en-US" sz="1400" dirty="0" err="1"/>
              <a:t>Profile.Name</a:t>
            </a:r>
            <a:r>
              <a:rPr lang="en-US" sz="1400" dirty="0"/>
              <a:t>” } ,</a:t>
            </a:r>
          </a:p>
          <a:p>
            <a:pPr lvl="1" fontAlgn="base"/>
            <a:r>
              <a:rPr lang="en-US" sz="1400" dirty="0"/>
              <a:t>{ "type":"</a:t>
            </a:r>
            <a:r>
              <a:rPr lang="en-US" sz="1400" dirty="0" err="1"/>
              <a:t>dataModel</a:t>
            </a:r>
            <a:r>
              <a:rPr lang="en-US" sz="1400" dirty="0"/>
              <a:t>", "reference":"</a:t>
            </a:r>
            <a:r>
              <a:rPr lang="en-US" sz="1400" dirty="0" err="1"/>
              <a:t>Profile.Version</a:t>
            </a:r>
            <a:r>
              <a:rPr lang="en-US" sz="1400" dirty="0"/>
              <a:t>” },</a:t>
            </a:r>
          </a:p>
          <a:p>
            <a:pPr lvl="1" fontAlgn="base"/>
            <a:r>
              <a:rPr lang="en-US" sz="1400" dirty="0"/>
              <a:t>{ "type":"</a:t>
            </a:r>
            <a:r>
              <a:rPr lang="en-US" sz="1400" dirty="0" err="1"/>
              <a:t>dataModel</a:t>
            </a:r>
            <a:r>
              <a:rPr lang="en-US" sz="1400" dirty="0"/>
              <a:t>", "name":"24Enable", "reference":"Device.WiFi.AccessPoint.1.Enable” } ,</a:t>
            </a:r>
          </a:p>
          <a:p>
            <a:pPr fontAlgn="base"/>
            <a:r>
              <a:rPr lang="en-US" sz="1400" dirty="0"/>
              <a:t>            { "type": "grep", "marker": "WIFI_BYTESSENTCLIENTS_1", "search": "WIFI_BYTESSENTCLIENTS_1:",  "</a:t>
            </a:r>
            <a:r>
              <a:rPr lang="en-US" sz="1400" dirty="0" err="1"/>
              <a:t>logFile</a:t>
            </a:r>
            <a:r>
              <a:rPr lang="en-US" sz="1400" dirty="0"/>
              <a:t>": "</a:t>
            </a:r>
            <a:r>
              <a:rPr lang="en-US" sz="1400" dirty="0" err="1"/>
              <a:t>wifihealth.txt</a:t>
            </a:r>
            <a:r>
              <a:rPr lang="en-US" sz="1400" dirty="0"/>
              <a:t>” },</a:t>
            </a:r>
          </a:p>
          <a:p>
            <a:pPr fontAlgn="base"/>
            <a:r>
              <a:rPr lang="en-US" sz="1400" dirty="0"/>
              <a:t>            {  "type": "event",  "</a:t>
            </a:r>
            <a:r>
              <a:rPr lang="en-US" sz="1400" dirty="0" err="1"/>
              <a:t>eventName</a:t>
            </a:r>
            <a:r>
              <a:rPr lang="en-US" sz="1400" dirty="0"/>
              <a:t>": "WIFI_CWconfig_1_split",  "component": "</a:t>
            </a:r>
            <a:r>
              <a:rPr lang="en-US" sz="1400" dirty="0" err="1"/>
              <a:t>ccsp</a:t>
            </a:r>
            <a:r>
              <a:rPr lang="en-US" sz="1400" dirty="0"/>
              <a:t>-</a:t>
            </a:r>
            <a:r>
              <a:rPr lang="en-US" sz="1400" dirty="0" err="1"/>
              <a:t>wifi</a:t>
            </a:r>
            <a:r>
              <a:rPr lang="en-US" sz="1400" dirty="0"/>
              <a:t>-agent”, ”</a:t>
            </a:r>
            <a:r>
              <a:rPr lang="en-US" sz="1400" dirty="0" err="1"/>
              <a:t>use”:”absolute</a:t>
            </a:r>
            <a:r>
              <a:rPr lang="en-US" sz="1400" dirty="0"/>
              <a:t>” }</a:t>
            </a:r>
          </a:p>
          <a:p>
            <a:pPr fontAlgn="base"/>
            <a:r>
              <a:rPr lang="en-US" sz="1400" dirty="0"/>
              <a:t>    ]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C84E67E-F347-DD4F-8BDF-724FEB28CF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7650" y="3870151"/>
            <a:ext cx="8674100" cy="195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235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8593</TotalTime>
  <Words>779</Words>
  <Application>Microsoft Macintosh PowerPoint</Application>
  <PresentationFormat>Widescreen</PresentationFormat>
  <Paragraphs>93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Courier New</vt:lpstr>
      <vt:lpstr>Office Theme</vt:lpstr>
      <vt:lpstr>Telemetry 2.0 and BulkData</vt:lpstr>
      <vt:lpstr>Telemetry 2.0 and BulkData</vt:lpstr>
      <vt:lpstr>Enabling Telemetry 2.0 &amp; Report Collection</vt:lpstr>
      <vt:lpstr>Telemetry 2.0 Report Profiles Configuration</vt:lpstr>
      <vt:lpstr>Telemetry 2.0 Report Profiles Structure</vt:lpstr>
      <vt:lpstr>Profile Comparison:   T2.0 Profile Properties to BulkData data model</vt:lpstr>
      <vt:lpstr>Profile:   T2.0 Profile Properties to BulkData data model</vt:lpstr>
      <vt:lpstr>Telemetry 2.0 Report Profile JSON</vt:lpstr>
      <vt:lpstr>Telemetry 2.0 Report Profile JSON: Parameters</vt:lpstr>
      <vt:lpstr>Parameter Type: grep</vt:lpstr>
      <vt:lpstr>Parameter Type: dataModel</vt:lpstr>
      <vt:lpstr>Parameter Type: event</vt:lpstr>
      <vt:lpstr>Telemetry 2.0 Future Features/Roadmap</vt:lpstr>
      <vt:lpstr>Telemetry 2.0 in RDK Builds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Harvester with T2</dc:title>
  <dc:creator>Fry, Connie (CVS-A)</dc:creator>
  <cp:lastModifiedBy>Fry, Connie (CVS-A)</cp:lastModifiedBy>
  <cp:revision>24</cp:revision>
  <dcterms:created xsi:type="dcterms:W3CDTF">2021-04-28T18:55:13Z</dcterms:created>
  <dcterms:modified xsi:type="dcterms:W3CDTF">2021-08-20T21:50:42Z</dcterms:modified>
</cp:coreProperties>
</file>